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02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0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98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9235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414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8454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92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27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1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58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2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5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1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1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0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3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78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E5713-7F5A-43E5-99D6-59C865141EF6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FBDCFF-F26A-485A-B0FF-BDB3463D3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40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755" y="152007"/>
            <a:ext cx="10801394" cy="889686"/>
          </a:xfr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Autofit/>
          </a:bodyPr>
          <a:lstStyle/>
          <a:p>
            <a:pPr algn="ctr"/>
            <a:r>
              <a:rPr lang="ru-RU" sz="2500" b="1" cap="none" dirty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Модельная схема маршрутизации лиц, прибывающих/убывающих на речном транспорте на территории Октябрьского </a:t>
            </a:r>
            <a:r>
              <a:rPr lang="ru-RU" sz="2500" b="1" cap="none" dirty="0" smtClean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района</a:t>
            </a:r>
            <a:endParaRPr lang="ru-RU" sz="2500" b="1" cap="none" dirty="0">
              <a:ln w="0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0970" y="1393351"/>
            <a:ext cx="2256698" cy="744608"/>
          </a:xfrm>
        </p:spPr>
        <p:txBody>
          <a:bodyPr>
            <a:normAutofit/>
          </a:bodyPr>
          <a:lstStyle/>
          <a:p>
            <a:r>
              <a:rPr lang="ru-RU" b="1" u="sng" dirty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Экипаж теплохода </a:t>
            </a:r>
          </a:p>
        </p:txBody>
      </p:sp>
      <p:sp>
        <p:nvSpPr>
          <p:cNvPr id="41" name="Подзаголовок 2"/>
          <p:cNvSpPr txBox="1">
            <a:spLocks/>
          </p:cNvSpPr>
          <p:nvPr/>
        </p:nvSpPr>
        <p:spPr>
          <a:xfrm>
            <a:off x="5047532" y="1393351"/>
            <a:ext cx="2445285" cy="744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u="sng" dirty="0" smtClean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Сотрудник полиции </a:t>
            </a:r>
            <a:endParaRPr lang="ru-RU" sz="1800" b="1" u="sng" dirty="0">
              <a:ln w="0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8615875" y="1235196"/>
            <a:ext cx="3029350" cy="762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Работник медицинской </a:t>
            </a:r>
            <a:r>
              <a:rPr lang="ru-RU" sz="1800" b="1" u="sng" dirty="0" smtClean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организации</a:t>
            </a:r>
            <a:endParaRPr lang="ru-RU" sz="1800" b="1" u="sng" dirty="0">
              <a:ln w="0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349377" y="2134022"/>
            <a:ext cx="4009714" cy="74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Организует посадку пассажиров с соблюдением социальной дистанции </a:t>
            </a:r>
            <a:r>
              <a:rPr lang="ru-RU" sz="1600" u="sng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1,5 м, проверяет наличие СИЗ </a:t>
            </a:r>
          </a:p>
        </p:txBody>
      </p:sp>
      <p:sp>
        <p:nvSpPr>
          <p:cNvPr id="44" name="Подзаголовок 2"/>
          <p:cNvSpPr txBox="1">
            <a:spLocks/>
          </p:cNvSpPr>
          <p:nvPr/>
        </p:nvSpPr>
        <p:spPr>
          <a:xfrm>
            <a:off x="4676002" y="2146226"/>
            <a:ext cx="3174051" cy="74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входе/выходе из теплохода узнает </a:t>
            </a:r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цель </a:t>
            </a:r>
            <a:r>
              <a:rPr lang="ru-RU" sz="1600" u="sng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причину поездки, наличие СИЗ</a:t>
            </a:r>
          </a:p>
        </p:txBody>
      </p:sp>
      <p:sp>
        <p:nvSpPr>
          <p:cNvPr id="45" name="Подзаголовок 2"/>
          <p:cNvSpPr txBox="1">
            <a:spLocks/>
          </p:cNvSpPr>
          <p:nvPr/>
        </p:nvSpPr>
        <p:spPr>
          <a:xfrm>
            <a:off x="8559370" y="2191201"/>
            <a:ext cx="3085855" cy="74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Производит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измерение </a:t>
            </a:r>
            <a:r>
              <a:rPr lang="en-US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°,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осмотр на </a:t>
            </a:r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предмет </a:t>
            </a:r>
            <a:r>
              <a:rPr lang="ru-RU" sz="1600" u="sng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симптомов </a:t>
            </a:r>
            <a:r>
              <a:rPr lang="en-US" sz="1600" u="sng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ru-RU" sz="1600" u="sng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</a:t>
            </a:r>
            <a:r>
              <a:rPr lang="en-US" sz="1600" u="sng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VID</a:t>
            </a:r>
            <a:r>
              <a:rPr lang="ru-RU" sz="1600" u="sng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-19</a:t>
            </a:r>
          </a:p>
        </p:txBody>
      </p:sp>
      <p:sp>
        <p:nvSpPr>
          <p:cNvPr id="46" name="Подзаголовок 2"/>
          <p:cNvSpPr txBox="1">
            <a:spLocks/>
          </p:cNvSpPr>
          <p:nvPr/>
        </p:nvSpPr>
        <p:spPr>
          <a:xfrm>
            <a:off x="724873" y="3187365"/>
            <a:ext cx="3248891" cy="554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Производит                     </a:t>
            </a:r>
            <a:r>
              <a:rPr lang="ru-RU" sz="1600" u="sng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измерение </a:t>
            </a:r>
            <a:r>
              <a:rPr lang="ru-RU" sz="1600" u="sng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температуры </a:t>
            </a:r>
            <a:r>
              <a:rPr lang="ru-RU" sz="1600" u="sng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тела</a:t>
            </a:r>
            <a:endParaRPr lang="ru-RU" sz="1600" u="sng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6271441" y="3266952"/>
            <a:ext cx="1628001" cy="7446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Вручает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уведомление, анкету</a:t>
            </a:r>
          </a:p>
        </p:txBody>
      </p:sp>
      <p:sp>
        <p:nvSpPr>
          <p:cNvPr id="48" name="Подзаголовок 2"/>
          <p:cNvSpPr txBox="1">
            <a:spLocks/>
          </p:cNvSpPr>
          <p:nvPr/>
        </p:nvSpPr>
        <p:spPr>
          <a:xfrm>
            <a:off x="9863430" y="3285549"/>
            <a:ext cx="2128355" cy="74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отсутствии </a:t>
            </a:r>
            <a:r>
              <a:rPr lang="en-US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° предлагает </a:t>
            </a:r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пройти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</a:t>
            </a:r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теплоход</a:t>
            </a:r>
            <a:endParaRPr lang="ru-RU" sz="160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Подзаголовок 2"/>
          <p:cNvSpPr txBox="1">
            <a:spLocks/>
          </p:cNvSpPr>
          <p:nvPr/>
        </p:nvSpPr>
        <p:spPr>
          <a:xfrm>
            <a:off x="4462552" y="3195123"/>
            <a:ext cx="1493115" cy="74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Составляет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протокол</a:t>
            </a:r>
          </a:p>
        </p:txBody>
      </p:sp>
      <p:sp>
        <p:nvSpPr>
          <p:cNvPr id="50" name="Подзаголовок 2"/>
          <p:cNvSpPr txBox="1">
            <a:spLocks/>
          </p:cNvSpPr>
          <p:nvPr/>
        </p:nvSpPr>
        <p:spPr>
          <a:xfrm>
            <a:off x="8160672" y="3285549"/>
            <a:ext cx="1647309" cy="74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повышенной </a:t>
            </a:r>
            <a:r>
              <a:rPr lang="en-US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°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алгоритму</a:t>
            </a:r>
            <a:r>
              <a:rPr lang="ru-RU" sz="1600" dirty="0"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</a:t>
            </a:r>
          </a:p>
        </p:txBody>
      </p:sp>
      <p:sp>
        <p:nvSpPr>
          <p:cNvPr id="53" name="Подзаголовок 2"/>
          <p:cNvSpPr txBox="1">
            <a:spLocks/>
          </p:cNvSpPr>
          <p:nvPr/>
        </p:nvSpPr>
        <p:spPr>
          <a:xfrm>
            <a:off x="367189" y="4115893"/>
            <a:ext cx="1799143" cy="529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повышенной </a:t>
            </a:r>
            <a:r>
              <a:rPr lang="en-US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°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алгоритму* </a:t>
            </a:r>
          </a:p>
        </p:txBody>
      </p:sp>
      <p:sp>
        <p:nvSpPr>
          <p:cNvPr id="54" name="Подзаголовок 2"/>
          <p:cNvSpPr txBox="1">
            <a:spLocks/>
          </p:cNvSpPr>
          <p:nvPr/>
        </p:nvSpPr>
        <p:spPr>
          <a:xfrm>
            <a:off x="2336102" y="4097320"/>
            <a:ext cx="2490578" cy="74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отсутствии </a:t>
            </a:r>
            <a:r>
              <a:rPr lang="en-US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° предлагает </a:t>
            </a:r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пройти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</a:t>
            </a:r>
            <a:r>
              <a:rPr lang="ru-RU" sz="1600" u="sng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теплоход</a:t>
            </a:r>
            <a:endParaRPr lang="ru-RU" sz="1600" u="sng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Подзаголовок 2"/>
          <p:cNvSpPr txBox="1">
            <a:spLocks/>
          </p:cNvSpPr>
          <p:nvPr/>
        </p:nvSpPr>
        <p:spPr>
          <a:xfrm>
            <a:off x="1847801" y="5189649"/>
            <a:ext cx="3467180" cy="74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Предлагает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воспользоваться </a:t>
            </a:r>
            <a:r>
              <a:rPr lang="ru-RU" sz="1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дозатором </a:t>
            </a:r>
            <a:r>
              <a:rPr lang="ru-RU" sz="16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для обработки рук</a:t>
            </a:r>
          </a:p>
        </p:txBody>
      </p:sp>
      <p:sp>
        <p:nvSpPr>
          <p:cNvPr id="57" name="Стрелка вниз 56"/>
          <p:cNvSpPr/>
          <p:nvPr/>
        </p:nvSpPr>
        <p:spPr>
          <a:xfrm>
            <a:off x="2129960" y="1809375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Стрелка вниз 57"/>
          <p:cNvSpPr/>
          <p:nvPr/>
        </p:nvSpPr>
        <p:spPr>
          <a:xfrm>
            <a:off x="6043669" y="1831593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Стрелка вниз 58"/>
          <p:cNvSpPr/>
          <p:nvPr/>
        </p:nvSpPr>
        <p:spPr>
          <a:xfrm>
            <a:off x="9889841" y="1901395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2116743" y="2942667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Стрелка вниз 60"/>
          <p:cNvSpPr/>
          <p:nvPr/>
        </p:nvSpPr>
        <p:spPr>
          <a:xfrm>
            <a:off x="4989750" y="2942666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Стрелка вниз 61"/>
          <p:cNvSpPr/>
          <p:nvPr/>
        </p:nvSpPr>
        <p:spPr>
          <a:xfrm>
            <a:off x="6907946" y="2942665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Стрелка вниз 62"/>
          <p:cNvSpPr/>
          <p:nvPr/>
        </p:nvSpPr>
        <p:spPr>
          <a:xfrm>
            <a:off x="8764967" y="2992680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Стрелка вниз 63"/>
          <p:cNvSpPr/>
          <p:nvPr/>
        </p:nvSpPr>
        <p:spPr>
          <a:xfrm>
            <a:off x="10771763" y="2992679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5" name="Стрелка вниз 64"/>
          <p:cNvSpPr/>
          <p:nvPr/>
        </p:nvSpPr>
        <p:spPr>
          <a:xfrm>
            <a:off x="1001611" y="3838357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Стрелка вниз 65"/>
          <p:cNvSpPr/>
          <p:nvPr/>
        </p:nvSpPr>
        <p:spPr>
          <a:xfrm>
            <a:off x="3362032" y="3827251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Стрелка вниз 68"/>
          <p:cNvSpPr/>
          <p:nvPr/>
        </p:nvSpPr>
        <p:spPr>
          <a:xfrm>
            <a:off x="3362032" y="4951928"/>
            <a:ext cx="438718" cy="248695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Подзаголовок 2"/>
          <p:cNvSpPr txBox="1">
            <a:spLocks/>
          </p:cNvSpPr>
          <p:nvPr/>
        </p:nvSpPr>
        <p:spPr>
          <a:xfrm>
            <a:off x="134274" y="6074970"/>
            <a:ext cx="11818789" cy="398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при повышении </a:t>
            </a:r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ru-RU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° по алгоритму – необходимо обратиться в Единую дежурно-диспетчерскую службу Октябрьского района по номеру 112</a:t>
            </a:r>
          </a:p>
        </p:txBody>
      </p:sp>
    </p:spTree>
    <p:extLst>
      <p:ext uri="{BB962C8B-B14F-4D97-AF65-F5344CB8AC3E}">
        <p14:creationId xmlns:p14="http://schemas.microsoft.com/office/powerpoint/2010/main" val="5157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121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Грань</vt:lpstr>
      <vt:lpstr>Модельная схема маршрутизации лиц, прибывающих/убывающих на речном транспорте на территории Октябрьского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Модельная схема маршрутизации лиц, прибывающих/убывающих на речном транспорте на территории Октябрьского района</dc:title>
  <dc:creator>SergeevAV</dc:creator>
  <cp:lastModifiedBy>KaraychentsevVV</cp:lastModifiedBy>
  <cp:revision>14</cp:revision>
  <dcterms:created xsi:type="dcterms:W3CDTF">2020-05-17T09:26:00Z</dcterms:created>
  <dcterms:modified xsi:type="dcterms:W3CDTF">2020-05-18T03:55:58Z</dcterms:modified>
</cp:coreProperties>
</file>